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2E409C-5848-4FAC-AFE5-4F647C20C29D}">
  <a:tblStyle styleId="{CD2E409C-5848-4FAC-AFE5-4F647C20C2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{CD2E409C-5848-4FAC-AFE5-4F647C20C29D}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Smooth-brain Criminal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Eric Beerbaum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Smooth-brain Criminal is a 20 round, 100 point Comstock medium course. There are 8 USPSA targets and 4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with both feet touching Xs, facing downrange.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Handgun loaded and holstered, wrists below belt.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PCC loaded, stock on belt, muzzle pointing down range.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within the shooting area</a:t>
                      </a:r>
                      <a:r>
                        <a:rPr lang="en-US" sz="1100"/>
                        <a:t>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{CD2E409C-5848-4FAC-AFE5-4F647C20C29D}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Smooth-brain Criminal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Eric Beerbaum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11945" r="3573" t="0"/>
          <a:stretch/>
        </p:blipFill>
        <p:spPr>
          <a:xfrm>
            <a:off x="0" y="2365225"/>
            <a:ext cx="7315200" cy="48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